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B24F8-8B89-EE33-BE69-EF84D8FD4D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CA637E-E907-56FE-33C9-725BD70DD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E48075-00A4-9BFB-6C26-D67ABF6B7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D1D9-C313-4511-9E4A-D0661F97CF2C}" type="datetimeFigureOut">
              <a:rPr lang="lv-LV" smtClean="0"/>
              <a:t>23.05.2023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1A03A-1A39-8007-31D8-F942CC0D3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9740F-7BB5-FB62-BC1B-BB50CD894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5B9F-76F2-4CA4-92F9-66954F839F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80345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10F7D-9E6A-CBF3-4A24-4592780B7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1B461-708A-793B-D74D-E5D871A9E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8C3AE-3426-A8F6-2A8E-F182B358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D1D9-C313-4511-9E4A-D0661F97CF2C}" type="datetimeFigureOut">
              <a:rPr lang="lv-LV" smtClean="0"/>
              <a:t>23.05.2023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50E30-5EDB-738B-DDDC-360B93075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FE5A2-CE55-EA83-ADA9-1E7C9099D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5B9F-76F2-4CA4-92F9-66954F839F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35765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92855-8DD0-61FB-E3C8-2B4DBB003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46AF5-081C-7AA1-81C5-A1CED1B8F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1B581-2C26-6EE6-0AF2-25679C807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D1D9-C313-4511-9E4A-D0661F97CF2C}" type="datetimeFigureOut">
              <a:rPr lang="lv-LV" smtClean="0"/>
              <a:t>23.05.2023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B8110-26CF-E602-CA6C-403C47043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0C8FF-83E5-32A7-62E8-09CCF6924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5B9F-76F2-4CA4-92F9-66954F839F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5009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CBD94-C4BE-6526-669F-194E8D3CD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8F5CB-1A1F-0794-8DC3-DBB54F874C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F04B4-ABB3-07DA-DD98-544684BA1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01488-5FBC-EB42-BA24-00CF80820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D1D9-C313-4511-9E4A-D0661F97CF2C}" type="datetimeFigureOut">
              <a:rPr lang="lv-LV" smtClean="0"/>
              <a:t>23.05.2023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F1985-27E4-0B9D-CC46-4BCDF1A34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A82800-4BB6-F031-D6E8-837EFA392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5B9F-76F2-4CA4-92F9-66954F839F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40300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85083-3182-6A5D-C8A6-6315E3701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88A0AF-1F88-5E8B-2E6D-C2B3ABE72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CDF6E6-7FC9-2258-865A-0F4A88003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E8E509-A6A0-CCCB-AC0D-F32357CE8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781D8F-4C51-3C85-9515-D5C8ADB8C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3CC4E2-7F02-A29E-0CCD-D3304E68E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D1D9-C313-4511-9E4A-D0661F97CF2C}" type="datetimeFigureOut">
              <a:rPr lang="lv-LV" smtClean="0"/>
              <a:t>23.05.2023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BCC654-EAEA-627B-DAF8-2D66A42EB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74E0A3-2210-AC34-1DE4-392EDD247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5B9F-76F2-4CA4-92F9-66954F839F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20778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5C30A-B363-62C1-3963-FDB7449AD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08968A-5D22-1356-8E2F-DFD81F17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D1D9-C313-4511-9E4A-D0661F97CF2C}" type="datetimeFigureOut">
              <a:rPr lang="lv-LV" smtClean="0"/>
              <a:t>23.05.2023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4B443B-EF26-EAE5-91C3-950FCF49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65EF98-F71F-560E-EB8D-3D6A67EFD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5B9F-76F2-4CA4-92F9-66954F839F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5222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7C9256-544B-6F71-7F01-D0981F30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D1D9-C313-4511-9E4A-D0661F97CF2C}" type="datetimeFigureOut">
              <a:rPr lang="lv-LV" smtClean="0"/>
              <a:t>23.05.2023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D3F9CB-ADD7-8935-FBCC-4E3BA1A4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543C2-13D6-A1E3-84DC-AE720348E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5B9F-76F2-4CA4-92F9-66954F839F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3333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DD981-C280-EF29-06CA-8080CF8A7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56402-36F3-BCB9-D805-ADB7C9863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9C170-C822-1AF9-D992-94A5813F4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4A4CCD-2A68-3AB5-1D2E-D2F9C4FC1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D1D9-C313-4511-9E4A-D0661F97CF2C}" type="datetimeFigureOut">
              <a:rPr lang="lv-LV" smtClean="0"/>
              <a:t>23.05.2023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CC1BA-C2E5-9B70-1C05-F561C5376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93DA2-8A79-E1F2-4F11-A8D82799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5B9F-76F2-4CA4-92F9-66954F839F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15716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32072-814B-E5C9-8878-87C84612D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2D9949-D5B4-B949-211B-23B9F9D953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31F55-0159-689E-D855-B577A95275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2AB503-94FF-CB16-0D2B-5400B72B7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D1D9-C313-4511-9E4A-D0661F97CF2C}" type="datetimeFigureOut">
              <a:rPr lang="lv-LV" smtClean="0"/>
              <a:t>23.05.2023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00449-3F6D-30BD-EC5A-A077AE25A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2C830-E0C0-D6F0-1377-AAFA4BE7A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5B9F-76F2-4CA4-92F9-66954F839F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6663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1C28C-1CB0-6C67-C08A-5D9E1205D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C8E4EB-756B-E5E8-9732-FC1808954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0BD7-948B-3982-F305-90E773D79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D1D9-C313-4511-9E4A-D0661F97CF2C}" type="datetimeFigureOut">
              <a:rPr lang="lv-LV" smtClean="0"/>
              <a:t>23.05.2023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0BB99-EC3E-BE31-A970-CD2297322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A80D3-6F1E-4B00-9D2C-EA685E21E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5B9F-76F2-4CA4-92F9-66954F839F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03945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D39359-15B4-47E0-9C6C-6FF7BA4CB9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B39A33-AE15-085E-D2EE-9346C483C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5149B-4288-70EC-4EC2-231BBBE73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D1D9-C313-4511-9E4A-D0661F97CF2C}" type="datetimeFigureOut">
              <a:rPr lang="lv-LV" smtClean="0"/>
              <a:t>23.05.2023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402D0-5287-AC43-D7DF-99860C753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47C02-75A2-8B12-007E-0BB817B64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5B9F-76F2-4CA4-92F9-66954F839F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94590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2C1083-F9E5-9636-948A-737E6528D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93F32-2FC3-A852-5621-61819919A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E5CEC-0E2E-6734-ED04-022854A524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3D1D9-C313-4511-9E4A-D0661F97CF2C}" type="datetimeFigureOut">
              <a:rPr lang="lv-LV" smtClean="0"/>
              <a:t>23.05.2023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F2728-CB58-020E-F595-D1EF6F02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18396-F56F-535F-7BAE-C8CD4FC70F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95B9F-76F2-4CA4-92F9-66954F839F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164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67D759-4DA2-5633-5488-51407B86B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99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7ECD9C-3354-F225-8571-1A80086E3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"/>
            <a:ext cx="12192000" cy="685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41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7FC46-0AB6-604F-A575-C1CE02B97A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65" r="1" b="1"/>
          <a:stretch/>
        </p:blipFill>
        <p:spPr>
          <a:xfrm>
            <a:off x="0" y="0"/>
            <a:ext cx="12190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19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CAA1C1A-5521-F107-BDD0-44765207D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" y="0"/>
            <a:ext cx="12165496" cy="6858000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4DA3F3E4-3A13-C325-D7E2-8DE6E07C78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059588"/>
              </p:ext>
            </p:extLst>
          </p:nvPr>
        </p:nvGraphicFramePr>
        <p:xfrm>
          <a:off x="9153219" y="1501629"/>
          <a:ext cx="1054712" cy="536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3" imgW="614160" imgH="313200" progId="Package">
                  <p:embed/>
                </p:oleObj>
              </mc:Choice>
              <mc:Fallback>
                <p:oleObj name="Packager Shell Object" showAsIcon="1" r:id="rId3" imgW="614160" imgH="3132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53219" y="1501629"/>
                        <a:ext cx="1054712" cy="5368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807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A2012E-A15F-0A93-F077-0822BA630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7"/>
            <a:ext cx="12192000" cy="685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178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Anda Lagzdiņa</dc:creator>
  <cp:lastModifiedBy>Anda Lagzdiņa</cp:lastModifiedBy>
  <cp:revision>2</cp:revision>
  <dcterms:created xsi:type="dcterms:W3CDTF">2023-05-17T15:05:33Z</dcterms:created>
  <dcterms:modified xsi:type="dcterms:W3CDTF">2023-05-23T14:22:56Z</dcterms:modified>
</cp:coreProperties>
</file>