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98F46-A579-1643-A5FC-FC71BA55A594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6CA67-C112-5647-8B97-B5BA48284D12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6599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6CA67-C112-5647-8B97-B5BA48284D12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831445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1C351-08D3-D84E-389A-877D9CE31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0417BB-BC5D-FB15-4593-FDDEAB62D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2C325-247E-70CC-9D65-40CF14BFA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9CFEE-CA7E-7784-09AC-4611328E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102F8-5550-2D42-BDAB-0CA478CD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18232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DBC4B-F0EA-DDAE-B478-B760A14A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B1B25-02F1-F61E-6DD2-A75F2037D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9C0B9-7E16-5759-5405-D5C1C4517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94281-024F-2975-93F9-95C6C4733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3EF70-EFCA-D2E0-6A0C-85EA82AC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81962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34888-787A-3975-217B-CC3BA4DFA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D34D7-3EDA-3C4A-CCB6-D7FE94A22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D7035-306E-DA21-1B9A-F726EA88A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073F7-70D9-46BF-62A2-17262E9B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511CC-EECD-1D70-5B15-80B7B17C6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0880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9207D-E663-DED4-E2F7-91375AE7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9F8A9-0468-868C-AC6F-CD55082E0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CDFF6-A019-839B-29CD-BF04AAF2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5C1D2-0259-06DE-F716-ECA0C3B3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D15E2-B161-19FC-BF7E-9BAA7028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16299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C0496-7F0D-4101-6DA7-C8E62F19E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E34D3-3754-B9DD-5D4C-8AAD796E3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CB7C-6B5D-04E4-F845-A6B56C617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049FF-2ECC-C432-4FD7-06499C5C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B7330-37CE-A411-3D34-66DD36DD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8970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EF029-C1A3-22F4-ADEA-F5ACB1D35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75BF8-69B6-AC9C-1576-20CAA259BA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26D53-11B1-F814-EDA5-A811A89A7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3CC42-8D7C-F21A-9972-27852616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92319-B3A7-650B-F5EE-731F9878A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8C55D-CA41-87B3-CBE5-68039F4B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12157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1555E-3E4C-FEC3-16FA-626DEBCD6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4BFAF-4502-7FF9-5ABF-5A52CBFBB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4D9AC0-8E89-7AF2-C7B2-4A63AF4C6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30BC5-B329-8AAA-E6B3-12694631C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B3EBE-91A8-FCBE-89B1-F0C8B54D6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1A611-60CA-45F8-E7D9-8F8CC5F1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ABB7C-1628-1EB4-55F3-250BED05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F540E6-276E-9C05-C51A-460B6855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01249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C8A83-5D17-65CA-5A28-4C83FE1F5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2CDE0C-FD8E-764B-D4F9-1430598E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B6D1D8-72C7-F6CB-0C9F-E8F552C15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C0FBD-95F0-FD30-AFD2-38EE9FC07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19369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37CE9-AC1A-DF10-189A-6903995BF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98EF1F-4B48-4140-E69C-0066B062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F3685-0139-2CBE-376D-B5346F2A6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90865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0916-9092-4749-2C65-4B3A152A5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6596D-ADCA-89B5-7779-8A1FFE7FE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B46FB-9628-2299-9D5B-8673D061E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9ED0-F7C8-C9C7-5F16-297875209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67082-C318-C141-F8D4-B1A6E301A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2DFE8-990B-636B-1139-A1AA406F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7485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9D343-7A64-BA83-A273-59319AE4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0EE37-FF84-7EAE-5AAB-7A30737CE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164E2-8EF8-091E-4B4E-2411EF40D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3D96B-4A87-9C74-B29B-5B9978FE6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B13F-53F2-DF87-6E38-B4A55542C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DAB08-82A2-0CC6-35E1-0611CB3D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47566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71E432-9E27-CA9B-3226-26CC5A083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44F9C-6F96-648A-956E-3FF49C7A7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4A060-3CFB-1F0A-BFAA-5455FCB6D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371719-195D-5043-842B-C3D1E71D4A72}" type="datetimeFigureOut">
              <a:rPr lang="en-LV" smtClean="0"/>
              <a:t>30/04/2026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D767A-9162-BC7E-00E9-024D79D3DC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7D7BB-DE55-A225-E83F-790261005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AEF928-16BE-8144-842B-ED1D29998DD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9267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23887-0558-E525-9A18-6E6FBF5B0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849821"/>
            <a:ext cx="9144000" cy="1050542"/>
          </a:xfrm>
        </p:spPr>
        <p:txBody>
          <a:bodyPr/>
          <a:lstStyle/>
          <a:p>
            <a:r>
              <a:rPr lang="en-LV" dirty="0"/>
              <a:t>Uzņēmuma prezentācija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9DC632-C52F-68D7-286E-87F02B3F3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7059" y="5510807"/>
            <a:ext cx="3117880" cy="5723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0233C0-94BF-F9A0-DACE-26A861BE8B1A}"/>
              </a:ext>
            </a:extLst>
          </p:cNvPr>
          <p:cNvSpPr txBox="1"/>
          <p:nvPr/>
        </p:nvSpPr>
        <p:spPr>
          <a:xfrm>
            <a:off x="5265682" y="6348249"/>
            <a:ext cx="1397876" cy="37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V" dirty="0"/>
              <a:t>01.05.2026.</a:t>
            </a:r>
          </a:p>
        </p:txBody>
      </p:sp>
    </p:spTree>
    <p:extLst>
      <p:ext uri="{BB962C8B-B14F-4D97-AF65-F5344CB8AC3E}">
        <p14:creationId xmlns:p14="http://schemas.microsoft.com/office/powerpoint/2010/main" val="165569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Uzņēmuma prezentācija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ALTUM</dc:creator>
  <cp:keywords/>
  <dc:description/>
  <cp:lastModifiedBy>Gunārs Ošlejs</cp:lastModifiedBy>
  <cp:revision>1</cp:revision>
  <dcterms:created xsi:type="dcterms:W3CDTF">2026-04-30T06:49:39Z</dcterms:created>
  <dcterms:modified xsi:type="dcterms:W3CDTF">2026-04-30T06:51:49Z</dcterms:modified>
  <cp:category/>
</cp:coreProperties>
</file>