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en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132" d="100"/>
          <a:sy n="132" d="100"/>
        </p:scale>
        <p:origin x="1662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E98F46-A579-1643-A5FC-FC71BA55A594}" type="datetimeFigureOut">
              <a:rPr lang="en-LV" smtClean="0"/>
              <a:t>08/19/2026</a:t>
            </a:fld>
            <a:endParaRPr lang="en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66CA67-C112-5647-8B97-B5BA48284D12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765996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66CA67-C112-5647-8B97-B5BA48284D12}" type="slidenum">
              <a:rPr lang="en-LV" smtClean="0"/>
              <a:t>1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8314457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61C351-08D3-D84E-389A-877D9CE315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70417BB-BC5D-FB15-4593-FDDEAB62D2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C2C325-247E-70CC-9D65-40CF14BFA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71719-195D-5043-842B-C3D1E71D4A72}" type="datetimeFigureOut">
              <a:rPr lang="en-LV" smtClean="0"/>
              <a:t>08/19/2026</a:t>
            </a:fld>
            <a:endParaRPr lang="en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F9CFEE-CA7E-7784-09AC-4611328E4F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2102F8-5550-2D42-BDAB-0CA478CDD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EF928-16BE-8144-842B-ED1D29998DD7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4182324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DDBC4B-F0EA-DDAE-B478-B760A14A80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7B1B25-02F1-F61E-6DD2-A75F2037D3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49C0B9-7E16-5759-5405-D5C1C45173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71719-195D-5043-842B-C3D1E71D4A72}" type="datetimeFigureOut">
              <a:rPr lang="en-LV" smtClean="0"/>
              <a:t>08/19/2026</a:t>
            </a:fld>
            <a:endParaRPr lang="en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C94281-024F-2975-93F9-95C6C47330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13EF70-EFCA-D2E0-6A0C-85EA82ACFE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EF928-16BE-8144-842B-ED1D29998DD7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819627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1134888-787A-3975-217B-CC3BA4DFAA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8D34D7-3EDA-3C4A-CCB6-D7FE94A22E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2D7035-306E-DA21-1B9A-F726EA88AA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71719-195D-5043-842B-C3D1E71D4A72}" type="datetimeFigureOut">
              <a:rPr lang="en-LV" smtClean="0"/>
              <a:t>08/19/2026</a:t>
            </a:fld>
            <a:endParaRPr lang="en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D073F7-70D9-46BF-62A2-17262E9B2C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8511CC-EECD-1D70-5B15-80B7B17C6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EF928-16BE-8144-842B-ED1D29998DD7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7088078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89207D-E663-DED4-E2F7-91375AE7ED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79F8A9-0468-868C-AC6F-CD55082E06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CCDFF6-A019-839B-29CD-BF04AAF2D5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71719-195D-5043-842B-C3D1E71D4A72}" type="datetimeFigureOut">
              <a:rPr lang="en-LV" smtClean="0"/>
              <a:t>08/19/2026</a:t>
            </a:fld>
            <a:endParaRPr lang="en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D5C1D2-0259-06DE-F716-ECA0C3B3B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AD15E2-B161-19FC-BF7E-9BAA7028B0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EF928-16BE-8144-842B-ED1D29998DD7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1629990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5C0496-7F0D-4101-6DA7-C8E62F19E0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DE34D3-3754-B9DD-5D4C-8AAD796E3B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5FCB7C-6B5D-04E4-F845-A6B56C617F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71719-195D-5043-842B-C3D1E71D4A72}" type="datetimeFigureOut">
              <a:rPr lang="en-LV" smtClean="0"/>
              <a:t>08/19/2026</a:t>
            </a:fld>
            <a:endParaRPr lang="en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8049FF-2ECC-C432-4FD7-06499C5C4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4B7330-37CE-A411-3D34-66DD36DD56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EF928-16BE-8144-842B-ED1D29998DD7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789706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CEF029-C1A3-22F4-ADEA-F5ACB1D35F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875BF8-69B6-AC9C-1576-20CAA259BA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226D53-11B1-F814-EDA5-A811A89A7E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03CC42-8D7C-F21A-9972-2785261639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71719-195D-5043-842B-C3D1E71D4A72}" type="datetimeFigureOut">
              <a:rPr lang="en-LV" smtClean="0"/>
              <a:t>08/19/2026</a:t>
            </a:fld>
            <a:endParaRPr lang="en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492319-B3A7-650B-F5EE-731F9878A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48C55D-CA41-87B3-CBE5-68039F4B4F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EF928-16BE-8144-842B-ED1D29998DD7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1215725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1555E-3E4C-FEC3-16FA-626DEBCD60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54BFAF-4502-7FF9-5ABF-5A52CBFBB3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4D9AC0-8E89-7AF2-C7B2-4A63AF4C66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3330BC5-B329-8AAA-E6B3-12694631C8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B6B3EBE-91A8-FCBE-89B1-F0C8B54D672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FE1A611-60CA-45F8-E7D9-8F8CC5F12C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71719-195D-5043-842B-C3D1E71D4A72}" type="datetimeFigureOut">
              <a:rPr lang="en-LV" smtClean="0"/>
              <a:t>08/19/2026</a:t>
            </a:fld>
            <a:endParaRPr lang="en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48ABB7C-1628-1EB4-55F3-250BED055C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F540E6-276E-9C05-C51A-460B6855FE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EF928-16BE-8144-842B-ED1D29998DD7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0124983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2C8A83-5D17-65CA-5A28-4C83FE1F52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2CDE0C-FD8E-764B-D4F9-1430598E16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71719-195D-5043-842B-C3D1E71D4A72}" type="datetimeFigureOut">
              <a:rPr lang="en-LV" smtClean="0"/>
              <a:t>08/19/2026</a:t>
            </a:fld>
            <a:endParaRPr lang="en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B6D1D8-72C7-F6CB-0C9F-E8F552C155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26C0FBD-95F0-FD30-AFD2-38EE9FC07C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EF928-16BE-8144-842B-ED1D29998DD7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1936936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D137CE9-AC1A-DF10-189A-6903995BFC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71719-195D-5043-842B-C3D1E71D4A72}" type="datetimeFigureOut">
              <a:rPr lang="en-LV" smtClean="0"/>
              <a:t>08/19/2026</a:t>
            </a:fld>
            <a:endParaRPr lang="en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B98EF1F-4B48-4140-E69C-0066B0626E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FF3685-0139-2CBE-376D-B5346F2A66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EF928-16BE-8144-842B-ED1D29998DD7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9086583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4C0916-9092-4749-2C65-4B3A152A5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76596D-ADCA-89B5-7779-8A1FFE7FE3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CB46FB-9628-2299-9D5B-8673D061E6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359ED0-F7C8-C9C7-5F16-297875209E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71719-195D-5043-842B-C3D1E71D4A72}" type="datetimeFigureOut">
              <a:rPr lang="en-LV" smtClean="0"/>
              <a:t>08/19/2026</a:t>
            </a:fld>
            <a:endParaRPr lang="en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E67082-C318-C141-F8D4-B1A6E301A3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A2DFE8-990B-636B-1139-A1AA406F91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EF928-16BE-8144-842B-ED1D29998DD7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7748593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9D343-7A64-BA83-A273-59319AE4EA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9F0EE37-FF84-7EAE-5AAB-7A30737CE9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C164E2-8EF8-091E-4B4E-2411EF40DB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83D96B-4A87-9C74-B29B-5B9978FE60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71719-195D-5043-842B-C3D1E71D4A72}" type="datetimeFigureOut">
              <a:rPr lang="en-LV" smtClean="0"/>
              <a:t>08/19/2026</a:t>
            </a:fld>
            <a:endParaRPr lang="en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97B13F-53F2-DF87-6E38-B4A55542CA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5DAB08-82A2-0CC6-35E1-0611CB3D8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EF928-16BE-8144-842B-ED1D29998DD7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475661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A71E432-9E27-CA9B-3226-26CC5A0831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144F9C-6F96-648A-956E-3FF49C7A7D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B4A060-3CFB-1F0A-BFAA-5455FCB6DC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9371719-195D-5043-842B-C3D1E71D4A72}" type="datetimeFigureOut">
              <a:rPr lang="en-LV" smtClean="0"/>
              <a:t>08/19/2026</a:t>
            </a:fld>
            <a:endParaRPr lang="en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CD767A-9162-BC7E-00E9-024D79D3DC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07D7BB-DE55-A225-E83F-790261005A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AEF928-16BE-8144-842B-ED1D29998DD7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892672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F23887-0558-E525-9A18-6E6FBF5B00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1849821"/>
            <a:ext cx="9144000" cy="1050542"/>
          </a:xfrm>
        </p:spPr>
        <p:txBody>
          <a:bodyPr/>
          <a:lstStyle/>
          <a:p>
            <a:r>
              <a:rPr lang="en-LV" dirty="0"/>
              <a:t>Uzņēmuma prezentācija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F0233C0-94BF-F9A0-DACE-26A861BE8B1A}"/>
              </a:ext>
            </a:extLst>
          </p:cNvPr>
          <p:cNvSpPr txBox="1"/>
          <p:nvPr/>
        </p:nvSpPr>
        <p:spPr>
          <a:xfrm>
            <a:off x="5265682" y="6348249"/>
            <a:ext cx="1397876" cy="378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LV" dirty="0"/>
              <a:t>01.05.2026.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4B9AB91-6974-9C38-D84A-FD8B10F663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6214" y="5326619"/>
            <a:ext cx="2058699" cy="956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6927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5</Words>
  <Application>Microsoft Office PowerPoint</Application>
  <PresentationFormat>Widescreen</PresentationFormat>
  <Paragraphs>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Uzņēmuma prezentācija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ALTUM</dc:creator>
  <cp:keywords/>
  <dc:description/>
  <cp:lastModifiedBy>Una Pleša</cp:lastModifiedBy>
  <cp:revision>2</cp:revision>
  <dcterms:created xsi:type="dcterms:W3CDTF">2026-04-30T06:49:39Z</dcterms:created>
  <dcterms:modified xsi:type="dcterms:W3CDTF">2026-08-19T06:16:26Z</dcterms:modified>
  <cp:category/>
</cp:coreProperties>
</file>